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</p:sldIdLst>
  <p:sldSz cx="6137275" cy="8466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1B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195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0296" y="1385547"/>
            <a:ext cx="5216684" cy="2947470"/>
          </a:xfrm>
        </p:spPr>
        <p:txBody>
          <a:bodyPr anchor="b"/>
          <a:lstStyle>
            <a:lvl1pPr algn="ctr">
              <a:defRPr sz="402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7160" y="4446683"/>
            <a:ext cx="4602956" cy="2044023"/>
          </a:xfrm>
        </p:spPr>
        <p:txBody>
          <a:bodyPr/>
          <a:lstStyle>
            <a:lvl1pPr marL="0" indent="0" algn="ctr">
              <a:buNone/>
              <a:defRPr sz="1611"/>
            </a:lvl1pPr>
            <a:lvl2pPr marL="306873" indent="0" algn="ctr">
              <a:buNone/>
              <a:defRPr sz="1342"/>
            </a:lvl2pPr>
            <a:lvl3pPr marL="613745" indent="0" algn="ctr">
              <a:buNone/>
              <a:defRPr sz="1208"/>
            </a:lvl3pPr>
            <a:lvl4pPr marL="920618" indent="0" algn="ctr">
              <a:buNone/>
              <a:defRPr sz="1074"/>
            </a:lvl4pPr>
            <a:lvl5pPr marL="1227491" indent="0" algn="ctr">
              <a:buNone/>
              <a:defRPr sz="1074"/>
            </a:lvl5pPr>
            <a:lvl6pPr marL="1534363" indent="0" algn="ctr">
              <a:buNone/>
              <a:defRPr sz="1074"/>
            </a:lvl6pPr>
            <a:lvl7pPr marL="1841236" indent="0" algn="ctr">
              <a:buNone/>
              <a:defRPr sz="1074"/>
            </a:lvl7pPr>
            <a:lvl8pPr marL="2148108" indent="0" algn="ctr">
              <a:buNone/>
              <a:defRPr sz="1074"/>
            </a:lvl8pPr>
            <a:lvl9pPr marL="2454981" indent="0" algn="ctr">
              <a:buNone/>
              <a:defRPr sz="107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383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0122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391988" y="450743"/>
            <a:ext cx="1323350" cy="717466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21938" y="450743"/>
            <a:ext cx="3893334" cy="717466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9533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3877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741" y="2110658"/>
            <a:ext cx="5293400" cy="3521678"/>
          </a:xfrm>
        </p:spPr>
        <p:txBody>
          <a:bodyPr anchor="b"/>
          <a:lstStyle>
            <a:lvl1pPr>
              <a:defRPr sz="402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8741" y="5665652"/>
            <a:ext cx="5293400" cy="1851967"/>
          </a:xfrm>
        </p:spPr>
        <p:txBody>
          <a:bodyPr/>
          <a:lstStyle>
            <a:lvl1pPr marL="0" indent="0">
              <a:buNone/>
              <a:defRPr sz="1611">
                <a:solidFill>
                  <a:schemeClr val="tx1"/>
                </a:solidFill>
              </a:defRPr>
            </a:lvl1pPr>
            <a:lvl2pPr marL="306873" indent="0">
              <a:buNone/>
              <a:defRPr sz="1342">
                <a:solidFill>
                  <a:schemeClr val="tx1">
                    <a:tint val="75000"/>
                  </a:schemeClr>
                </a:solidFill>
              </a:defRPr>
            </a:lvl2pPr>
            <a:lvl3pPr marL="613745" indent="0">
              <a:buNone/>
              <a:defRPr sz="1208">
                <a:solidFill>
                  <a:schemeClr val="tx1">
                    <a:tint val="75000"/>
                  </a:schemeClr>
                </a:solidFill>
              </a:defRPr>
            </a:lvl3pPr>
            <a:lvl4pPr marL="920618" indent="0">
              <a:buNone/>
              <a:defRPr sz="1074">
                <a:solidFill>
                  <a:schemeClr val="tx1">
                    <a:tint val="75000"/>
                  </a:schemeClr>
                </a:solidFill>
              </a:defRPr>
            </a:lvl4pPr>
            <a:lvl5pPr marL="1227491" indent="0">
              <a:buNone/>
              <a:defRPr sz="1074">
                <a:solidFill>
                  <a:schemeClr val="tx1">
                    <a:tint val="75000"/>
                  </a:schemeClr>
                </a:solidFill>
              </a:defRPr>
            </a:lvl5pPr>
            <a:lvl6pPr marL="1534363" indent="0">
              <a:buNone/>
              <a:defRPr sz="1074">
                <a:solidFill>
                  <a:schemeClr val="tx1">
                    <a:tint val="75000"/>
                  </a:schemeClr>
                </a:solidFill>
              </a:defRPr>
            </a:lvl6pPr>
            <a:lvl7pPr marL="1841236" indent="0">
              <a:buNone/>
              <a:defRPr sz="1074">
                <a:solidFill>
                  <a:schemeClr val="tx1">
                    <a:tint val="75000"/>
                  </a:schemeClr>
                </a:solidFill>
              </a:defRPr>
            </a:lvl7pPr>
            <a:lvl8pPr marL="2148108" indent="0">
              <a:buNone/>
              <a:defRPr sz="1074">
                <a:solidFill>
                  <a:schemeClr val="tx1">
                    <a:tint val="75000"/>
                  </a:schemeClr>
                </a:solidFill>
              </a:defRPr>
            </a:lvl8pPr>
            <a:lvl9pPr marL="2454981" indent="0">
              <a:buNone/>
              <a:defRPr sz="10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655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1938" y="2253717"/>
            <a:ext cx="2608342" cy="53716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06995" y="2253717"/>
            <a:ext cx="2608342" cy="537168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2519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737" y="450745"/>
            <a:ext cx="5293400" cy="163639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2737" y="2075380"/>
            <a:ext cx="2596355" cy="1017112"/>
          </a:xfrm>
        </p:spPr>
        <p:txBody>
          <a:bodyPr anchor="b"/>
          <a:lstStyle>
            <a:lvl1pPr marL="0" indent="0">
              <a:buNone/>
              <a:defRPr sz="1611" b="1"/>
            </a:lvl1pPr>
            <a:lvl2pPr marL="306873" indent="0">
              <a:buNone/>
              <a:defRPr sz="1342" b="1"/>
            </a:lvl2pPr>
            <a:lvl3pPr marL="613745" indent="0">
              <a:buNone/>
              <a:defRPr sz="1208" b="1"/>
            </a:lvl3pPr>
            <a:lvl4pPr marL="920618" indent="0">
              <a:buNone/>
              <a:defRPr sz="1074" b="1"/>
            </a:lvl4pPr>
            <a:lvl5pPr marL="1227491" indent="0">
              <a:buNone/>
              <a:defRPr sz="1074" b="1"/>
            </a:lvl5pPr>
            <a:lvl6pPr marL="1534363" indent="0">
              <a:buNone/>
              <a:defRPr sz="1074" b="1"/>
            </a:lvl6pPr>
            <a:lvl7pPr marL="1841236" indent="0">
              <a:buNone/>
              <a:defRPr sz="1074" b="1"/>
            </a:lvl7pPr>
            <a:lvl8pPr marL="2148108" indent="0">
              <a:buNone/>
              <a:defRPr sz="1074" b="1"/>
            </a:lvl8pPr>
            <a:lvl9pPr marL="2454981" indent="0">
              <a:buNone/>
              <a:defRPr sz="107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2737" y="3092492"/>
            <a:ext cx="2596355" cy="45485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06996" y="2075380"/>
            <a:ext cx="2609141" cy="1017112"/>
          </a:xfrm>
        </p:spPr>
        <p:txBody>
          <a:bodyPr anchor="b"/>
          <a:lstStyle>
            <a:lvl1pPr marL="0" indent="0">
              <a:buNone/>
              <a:defRPr sz="1611" b="1"/>
            </a:lvl1pPr>
            <a:lvl2pPr marL="306873" indent="0">
              <a:buNone/>
              <a:defRPr sz="1342" b="1"/>
            </a:lvl2pPr>
            <a:lvl3pPr marL="613745" indent="0">
              <a:buNone/>
              <a:defRPr sz="1208" b="1"/>
            </a:lvl3pPr>
            <a:lvl4pPr marL="920618" indent="0">
              <a:buNone/>
              <a:defRPr sz="1074" b="1"/>
            </a:lvl4pPr>
            <a:lvl5pPr marL="1227491" indent="0">
              <a:buNone/>
              <a:defRPr sz="1074" b="1"/>
            </a:lvl5pPr>
            <a:lvl6pPr marL="1534363" indent="0">
              <a:buNone/>
              <a:defRPr sz="1074" b="1"/>
            </a:lvl6pPr>
            <a:lvl7pPr marL="1841236" indent="0">
              <a:buNone/>
              <a:defRPr sz="1074" b="1"/>
            </a:lvl7pPr>
            <a:lvl8pPr marL="2148108" indent="0">
              <a:buNone/>
              <a:defRPr sz="1074" b="1"/>
            </a:lvl8pPr>
            <a:lvl9pPr marL="2454981" indent="0">
              <a:buNone/>
              <a:defRPr sz="107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06996" y="3092492"/>
            <a:ext cx="2609141" cy="45485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9486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493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886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737" y="564409"/>
            <a:ext cx="1979431" cy="1975432"/>
          </a:xfrm>
        </p:spPr>
        <p:txBody>
          <a:bodyPr anchor="b"/>
          <a:lstStyle>
            <a:lvl1pPr>
              <a:defRPr sz="214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9141" y="1218969"/>
            <a:ext cx="3106995" cy="6016445"/>
          </a:xfrm>
        </p:spPr>
        <p:txBody>
          <a:bodyPr/>
          <a:lstStyle>
            <a:lvl1pPr>
              <a:defRPr sz="2148"/>
            </a:lvl1pPr>
            <a:lvl2pPr>
              <a:defRPr sz="1879"/>
            </a:lvl2pPr>
            <a:lvl3pPr>
              <a:defRPr sz="1611"/>
            </a:lvl3pPr>
            <a:lvl4pPr>
              <a:defRPr sz="1342"/>
            </a:lvl4pPr>
            <a:lvl5pPr>
              <a:defRPr sz="1342"/>
            </a:lvl5pPr>
            <a:lvl6pPr>
              <a:defRPr sz="1342"/>
            </a:lvl6pPr>
            <a:lvl7pPr>
              <a:defRPr sz="1342"/>
            </a:lvl7pPr>
            <a:lvl8pPr>
              <a:defRPr sz="1342"/>
            </a:lvl8pPr>
            <a:lvl9pPr>
              <a:defRPr sz="134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2737" y="2539842"/>
            <a:ext cx="1979431" cy="4705370"/>
          </a:xfrm>
        </p:spPr>
        <p:txBody>
          <a:bodyPr/>
          <a:lstStyle>
            <a:lvl1pPr marL="0" indent="0">
              <a:buNone/>
              <a:defRPr sz="1074"/>
            </a:lvl1pPr>
            <a:lvl2pPr marL="306873" indent="0">
              <a:buNone/>
              <a:defRPr sz="940"/>
            </a:lvl2pPr>
            <a:lvl3pPr marL="613745" indent="0">
              <a:buNone/>
              <a:defRPr sz="805"/>
            </a:lvl3pPr>
            <a:lvl4pPr marL="920618" indent="0">
              <a:buNone/>
              <a:defRPr sz="671"/>
            </a:lvl4pPr>
            <a:lvl5pPr marL="1227491" indent="0">
              <a:buNone/>
              <a:defRPr sz="671"/>
            </a:lvl5pPr>
            <a:lvl6pPr marL="1534363" indent="0">
              <a:buNone/>
              <a:defRPr sz="671"/>
            </a:lvl6pPr>
            <a:lvl7pPr marL="1841236" indent="0">
              <a:buNone/>
              <a:defRPr sz="671"/>
            </a:lvl7pPr>
            <a:lvl8pPr marL="2148108" indent="0">
              <a:buNone/>
              <a:defRPr sz="671"/>
            </a:lvl8pPr>
            <a:lvl9pPr marL="2454981" indent="0">
              <a:buNone/>
              <a:defRPr sz="67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0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737" y="564409"/>
            <a:ext cx="1979431" cy="1975432"/>
          </a:xfrm>
        </p:spPr>
        <p:txBody>
          <a:bodyPr anchor="b"/>
          <a:lstStyle>
            <a:lvl1pPr>
              <a:defRPr sz="214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09141" y="1218969"/>
            <a:ext cx="3106995" cy="6016445"/>
          </a:xfrm>
        </p:spPr>
        <p:txBody>
          <a:bodyPr anchor="t"/>
          <a:lstStyle>
            <a:lvl1pPr marL="0" indent="0">
              <a:buNone/>
              <a:defRPr sz="2148"/>
            </a:lvl1pPr>
            <a:lvl2pPr marL="306873" indent="0">
              <a:buNone/>
              <a:defRPr sz="1879"/>
            </a:lvl2pPr>
            <a:lvl3pPr marL="613745" indent="0">
              <a:buNone/>
              <a:defRPr sz="1611"/>
            </a:lvl3pPr>
            <a:lvl4pPr marL="920618" indent="0">
              <a:buNone/>
              <a:defRPr sz="1342"/>
            </a:lvl4pPr>
            <a:lvl5pPr marL="1227491" indent="0">
              <a:buNone/>
              <a:defRPr sz="1342"/>
            </a:lvl5pPr>
            <a:lvl6pPr marL="1534363" indent="0">
              <a:buNone/>
              <a:defRPr sz="1342"/>
            </a:lvl6pPr>
            <a:lvl7pPr marL="1841236" indent="0">
              <a:buNone/>
              <a:defRPr sz="1342"/>
            </a:lvl7pPr>
            <a:lvl8pPr marL="2148108" indent="0">
              <a:buNone/>
              <a:defRPr sz="1342"/>
            </a:lvl8pPr>
            <a:lvl9pPr marL="2454981" indent="0">
              <a:buNone/>
              <a:defRPr sz="1342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2737" y="2539842"/>
            <a:ext cx="1979431" cy="4705370"/>
          </a:xfrm>
        </p:spPr>
        <p:txBody>
          <a:bodyPr/>
          <a:lstStyle>
            <a:lvl1pPr marL="0" indent="0">
              <a:buNone/>
              <a:defRPr sz="1074"/>
            </a:lvl1pPr>
            <a:lvl2pPr marL="306873" indent="0">
              <a:buNone/>
              <a:defRPr sz="940"/>
            </a:lvl2pPr>
            <a:lvl3pPr marL="613745" indent="0">
              <a:buNone/>
              <a:defRPr sz="805"/>
            </a:lvl3pPr>
            <a:lvl4pPr marL="920618" indent="0">
              <a:buNone/>
              <a:defRPr sz="671"/>
            </a:lvl4pPr>
            <a:lvl5pPr marL="1227491" indent="0">
              <a:buNone/>
              <a:defRPr sz="671"/>
            </a:lvl5pPr>
            <a:lvl6pPr marL="1534363" indent="0">
              <a:buNone/>
              <a:defRPr sz="671"/>
            </a:lvl6pPr>
            <a:lvl7pPr marL="1841236" indent="0">
              <a:buNone/>
              <a:defRPr sz="671"/>
            </a:lvl7pPr>
            <a:lvl8pPr marL="2148108" indent="0">
              <a:buNone/>
              <a:defRPr sz="671"/>
            </a:lvl8pPr>
            <a:lvl9pPr marL="2454981" indent="0">
              <a:buNone/>
              <a:defRPr sz="67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39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1938" y="450745"/>
            <a:ext cx="5293400" cy="1636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1938" y="2253717"/>
            <a:ext cx="5293400" cy="53716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1938" y="7846858"/>
            <a:ext cx="1380887" cy="450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46CFB-E6F7-471F-AB3D-76ED9F23DB2A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32973" y="7846858"/>
            <a:ext cx="2071330" cy="450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34450" y="7846858"/>
            <a:ext cx="1380887" cy="450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3A9A6-36D1-4123-925A-62742E8530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652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613745" rtl="0" eaLnBrk="1" latinLnBrk="0" hangingPunct="1">
        <a:lnSpc>
          <a:spcPct val="90000"/>
        </a:lnSpc>
        <a:spcBef>
          <a:spcPct val="0"/>
        </a:spcBef>
        <a:buNone/>
        <a:defRPr sz="29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3436" indent="-153436" algn="l" defTabSz="613745" rtl="0" eaLnBrk="1" latinLnBrk="0" hangingPunct="1">
        <a:lnSpc>
          <a:spcPct val="90000"/>
        </a:lnSpc>
        <a:spcBef>
          <a:spcPts val="671"/>
        </a:spcBef>
        <a:buFont typeface="Arial" panose="020B0604020202020204" pitchFamily="34" charset="0"/>
        <a:buChar char="•"/>
        <a:defRPr sz="1879" kern="1200">
          <a:solidFill>
            <a:schemeClr val="tx1"/>
          </a:solidFill>
          <a:latin typeface="+mn-lt"/>
          <a:ea typeface="+mn-ea"/>
          <a:cs typeface="+mn-cs"/>
        </a:defRPr>
      </a:lvl1pPr>
      <a:lvl2pPr marL="460309" indent="-153436" algn="l" defTabSz="613745" rtl="0" eaLnBrk="1" latinLnBrk="0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611" kern="1200">
          <a:solidFill>
            <a:schemeClr val="tx1"/>
          </a:solidFill>
          <a:latin typeface="+mn-lt"/>
          <a:ea typeface="+mn-ea"/>
          <a:cs typeface="+mn-cs"/>
        </a:defRPr>
      </a:lvl2pPr>
      <a:lvl3pPr marL="767182" indent="-153436" algn="l" defTabSz="613745" rtl="0" eaLnBrk="1" latinLnBrk="0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3pPr>
      <a:lvl4pPr marL="1074054" indent="-153436" algn="l" defTabSz="613745" rtl="0" eaLnBrk="1" latinLnBrk="0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08" kern="1200">
          <a:solidFill>
            <a:schemeClr val="tx1"/>
          </a:solidFill>
          <a:latin typeface="+mn-lt"/>
          <a:ea typeface="+mn-ea"/>
          <a:cs typeface="+mn-cs"/>
        </a:defRPr>
      </a:lvl4pPr>
      <a:lvl5pPr marL="1380927" indent="-153436" algn="l" defTabSz="613745" rtl="0" eaLnBrk="1" latinLnBrk="0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08" kern="1200">
          <a:solidFill>
            <a:schemeClr val="tx1"/>
          </a:solidFill>
          <a:latin typeface="+mn-lt"/>
          <a:ea typeface="+mn-ea"/>
          <a:cs typeface="+mn-cs"/>
        </a:defRPr>
      </a:lvl5pPr>
      <a:lvl6pPr marL="1687800" indent="-153436" algn="l" defTabSz="613745" rtl="0" eaLnBrk="1" latinLnBrk="0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08" kern="1200">
          <a:solidFill>
            <a:schemeClr val="tx1"/>
          </a:solidFill>
          <a:latin typeface="+mn-lt"/>
          <a:ea typeface="+mn-ea"/>
          <a:cs typeface="+mn-cs"/>
        </a:defRPr>
      </a:lvl6pPr>
      <a:lvl7pPr marL="1994672" indent="-153436" algn="l" defTabSz="613745" rtl="0" eaLnBrk="1" latinLnBrk="0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08" kern="1200">
          <a:solidFill>
            <a:schemeClr val="tx1"/>
          </a:solidFill>
          <a:latin typeface="+mn-lt"/>
          <a:ea typeface="+mn-ea"/>
          <a:cs typeface="+mn-cs"/>
        </a:defRPr>
      </a:lvl7pPr>
      <a:lvl8pPr marL="2301545" indent="-153436" algn="l" defTabSz="613745" rtl="0" eaLnBrk="1" latinLnBrk="0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08" kern="1200">
          <a:solidFill>
            <a:schemeClr val="tx1"/>
          </a:solidFill>
          <a:latin typeface="+mn-lt"/>
          <a:ea typeface="+mn-ea"/>
          <a:cs typeface="+mn-cs"/>
        </a:defRPr>
      </a:lvl8pPr>
      <a:lvl9pPr marL="2608417" indent="-153436" algn="l" defTabSz="613745" rtl="0" eaLnBrk="1" latinLnBrk="0" hangingPunct="1">
        <a:lnSpc>
          <a:spcPct val="90000"/>
        </a:lnSpc>
        <a:spcBef>
          <a:spcPts val="336"/>
        </a:spcBef>
        <a:buFont typeface="Arial" panose="020B0604020202020204" pitchFamily="34" charset="0"/>
        <a:buChar char="•"/>
        <a:defRPr sz="120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13745" rtl="0" eaLnBrk="1" latinLnBrk="0" hangingPunct="1">
        <a:defRPr sz="1208" kern="1200">
          <a:solidFill>
            <a:schemeClr val="tx1"/>
          </a:solidFill>
          <a:latin typeface="+mn-lt"/>
          <a:ea typeface="+mn-ea"/>
          <a:cs typeface="+mn-cs"/>
        </a:defRPr>
      </a:lvl1pPr>
      <a:lvl2pPr marL="306873" algn="l" defTabSz="613745" rtl="0" eaLnBrk="1" latinLnBrk="0" hangingPunct="1">
        <a:defRPr sz="1208" kern="1200">
          <a:solidFill>
            <a:schemeClr val="tx1"/>
          </a:solidFill>
          <a:latin typeface="+mn-lt"/>
          <a:ea typeface="+mn-ea"/>
          <a:cs typeface="+mn-cs"/>
        </a:defRPr>
      </a:lvl2pPr>
      <a:lvl3pPr marL="613745" algn="l" defTabSz="613745" rtl="0" eaLnBrk="1" latinLnBrk="0" hangingPunct="1">
        <a:defRPr sz="1208" kern="1200">
          <a:solidFill>
            <a:schemeClr val="tx1"/>
          </a:solidFill>
          <a:latin typeface="+mn-lt"/>
          <a:ea typeface="+mn-ea"/>
          <a:cs typeface="+mn-cs"/>
        </a:defRPr>
      </a:lvl3pPr>
      <a:lvl4pPr marL="920618" algn="l" defTabSz="613745" rtl="0" eaLnBrk="1" latinLnBrk="0" hangingPunct="1">
        <a:defRPr sz="1208" kern="1200">
          <a:solidFill>
            <a:schemeClr val="tx1"/>
          </a:solidFill>
          <a:latin typeface="+mn-lt"/>
          <a:ea typeface="+mn-ea"/>
          <a:cs typeface="+mn-cs"/>
        </a:defRPr>
      </a:lvl4pPr>
      <a:lvl5pPr marL="1227491" algn="l" defTabSz="613745" rtl="0" eaLnBrk="1" latinLnBrk="0" hangingPunct="1">
        <a:defRPr sz="1208" kern="1200">
          <a:solidFill>
            <a:schemeClr val="tx1"/>
          </a:solidFill>
          <a:latin typeface="+mn-lt"/>
          <a:ea typeface="+mn-ea"/>
          <a:cs typeface="+mn-cs"/>
        </a:defRPr>
      </a:lvl5pPr>
      <a:lvl6pPr marL="1534363" algn="l" defTabSz="613745" rtl="0" eaLnBrk="1" latinLnBrk="0" hangingPunct="1">
        <a:defRPr sz="1208" kern="1200">
          <a:solidFill>
            <a:schemeClr val="tx1"/>
          </a:solidFill>
          <a:latin typeface="+mn-lt"/>
          <a:ea typeface="+mn-ea"/>
          <a:cs typeface="+mn-cs"/>
        </a:defRPr>
      </a:lvl6pPr>
      <a:lvl7pPr marL="1841236" algn="l" defTabSz="613745" rtl="0" eaLnBrk="1" latinLnBrk="0" hangingPunct="1">
        <a:defRPr sz="1208" kern="1200">
          <a:solidFill>
            <a:schemeClr val="tx1"/>
          </a:solidFill>
          <a:latin typeface="+mn-lt"/>
          <a:ea typeface="+mn-ea"/>
          <a:cs typeface="+mn-cs"/>
        </a:defRPr>
      </a:lvl7pPr>
      <a:lvl8pPr marL="2148108" algn="l" defTabSz="613745" rtl="0" eaLnBrk="1" latinLnBrk="0" hangingPunct="1">
        <a:defRPr sz="1208" kern="1200">
          <a:solidFill>
            <a:schemeClr val="tx1"/>
          </a:solidFill>
          <a:latin typeface="+mn-lt"/>
          <a:ea typeface="+mn-ea"/>
          <a:cs typeface="+mn-cs"/>
        </a:defRPr>
      </a:lvl8pPr>
      <a:lvl9pPr marL="2454981" algn="l" defTabSz="613745" rtl="0" eaLnBrk="1" latinLnBrk="0" hangingPunct="1">
        <a:defRPr sz="12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3000">
              <a:srgbClr val="A51B29">
                <a:alpha val="30000"/>
              </a:srgbClr>
            </a:gs>
            <a:gs pos="0">
              <a:srgbClr val="A51B29"/>
            </a:gs>
            <a:gs pos="100000">
              <a:srgbClr val="A51B29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5F22AF2-C537-F4E8-6C31-E1DCFDD70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678" y="0"/>
            <a:ext cx="5697918" cy="846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022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FA6FEE6-2240-01AA-5E54-D04AF58E4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25" y="0"/>
            <a:ext cx="5651824" cy="846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983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F5FA112-1E2D-1599-7F4B-52ECF5D6B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04" y="0"/>
            <a:ext cx="5662067" cy="846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872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90D42D3-71EF-DE3C-FDE5-A7215ECDC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25" y="0"/>
            <a:ext cx="5621024" cy="846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937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</TotalTime>
  <Words>0</Words>
  <Application>Microsoft Office PowerPoint</Application>
  <PresentationFormat>自定义</PresentationFormat>
  <Paragraphs>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 l</dc:creator>
  <cp:lastModifiedBy>c l</cp:lastModifiedBy>
  <cp:revision>1</cp:revision>
  <dcterms:created xsi:type="dcterms:W3CDTF">2024-03-19T05:09:52Z</dcterms:created>
  <dcterms:modified xsi:type="dcterms:W3CDTF">2024-03-19T05:21:53Z</dcterms:modified>
</cp:coreProperties>
</file>

<file path=docProps/thumbnail.jpeg>
</file>